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8" r:id="rId2"/>
    <p:sldId id="264" r:id="rId3"/>
    <p:sldId id="274" r:id="rId4"/>
    <p:sldId id="261" r:id="rId5"/>
    <p:sldId id="260" r:id="rId6"/>
    <p:sldId id="259" r:id="rId7"/>
    <p:sldId id="267" r:id="rId8"/>
    <p:sldId id="268" r:id="rId9"/>
    <p:sldId id="269" r:id="rId10"/>
    <p:sldId id="270" r:id="rId11"/>
    <p:sldId id="273" r:id="rId12"/>
    <p:sldId id="271" r:id="rId13"/>
    <p:sldId id="27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4" autoAdjust="0"/>
    <p:restoredTop sz="94660"/>
  </p:normalViewPr>
  <p:slideViewPr>
    <p:cSldViewPr>
      <p:cViewPr>
        <p:scale>
          <a:sx n="100" d="100"/>
          <a:sy n="100" d="100"/>
        </p:scale>
        <p:origin x="-108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35397-E98C-4471-9D49-C3BAAFFFA351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927F-D88F-4D6D-AA32-57FC0D6D4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927F-D88F-4D6D-AA32-57FC0D6D4F1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2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1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10.wma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11.wma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lenushka6.umi.ru/go-out.php?url=https://www.gibdd.ru/about/social/children-safety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12.wma" TargetMode="External"/><Relationship Id="rId6" Type="http://schemas.openxmlformats.org/officeDocument/2006/relationships/hyperlink" Target="http://detsadmalyshka.ru/d/896351/d/472381-ccf6c94ad3d63a2c.png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://doshkolnik.ru/pdd.html" TargetMode="External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audio" Target="file:///C:\Users\&#1040;&#1083;&#1077;&#1085;&#1091;&#1096;&#1082;&#1072;\Desktop\&#1055;&#1044;&#1044;\13.wma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11" Type="http://schemas.openxmlformats.org/officeDocument/2006/relationships/image" Target="../media/image47.jpeg"/><Relationship Id="rId5" Type="http://schemas.openxmlformats.org/officeDocument/2006/relationships/image" Target="../media/image1.png"/><Relationship Id="rId10" Type="http://schemas.openxmlformats.org/officeDocument/2006/relationships/image" Target="../media/image4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14.wma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2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3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5;&#1091;&#1096;&#1082;&#1072;\Desktop\&#1055;&#1044;&#1044;\4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bdd.ru/docs/mvd/338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sudact.ru/law/doc/Kdrek8dTnTZV/001/001/" TargetMode="Externa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5.wma" TargetMode="External"/><Relationship Id="rId6" Type="http://schemas.openxmlformats.org/officeDocument/2006/relationships/hyperlink" Target="http://www.gibdd.ru/docs/kremlin/308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.gibdd.ru/docs/fzrf/305/" TargetMode="External"/><Relationship Id="rId10" Type="http://schemas.openxmlformats.org/officeDocument/2006/relationships/hyperlink" Target="http://www.gibdd.ru/docs/mvd/1870007/" TargetMode="External"/><Relationship Id="rId4" Type="http://schemas.openxmlformats.org/officeDocument/2006/relationships/hyperlink" Target="http://www.gibdd.ru/upload/iblock/248/24856e41ae19852407c0f4e8af24bafc.pdf" TargetMode="External"/><Relationship Id="rId9" Type="http://schemas.openxmlformats.org/officeDocument/2006/relationships/hyperlink" Target="http://www.gibdd.ru/docs/mvd/33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6.wm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7.wma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8.wma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91;&#1096;&#1082;&#1072;\Desktop\&#1055;&#1044;&#1044;\9.wma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2104"/>
            <a:ext cx="9144000" cy="6950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1371600"/>
            <a:ext cx="670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Тематическую страницу  сайта МБДОУ 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«</a:t>
            </a:r>
            <a:r>
              <a:rPr lang="ru-RU" sz="2800" i="1" dirty="0" err="1" smtClean="0">
                <a:solidFill>
                  <a:srgbClr val="002060"/>
                </a:solidFill>
              </a:rPr>
              <a:t>Алёнушка</a:t>
            </a:r>
            <a:r>
              <a:rPr lang="ru-RU" sz="2800" i="1" dirty="0" smtClean="0">
                <a:solidFill>
                  <a:srgbClr val="002060"/>
                </a:solidFill>
              </a:rPr>
              <a:t>»   отражающую профилактическую  работу по предупреждению детского - дорожного  травматизма  и воспитанию законопослушного участника дорожного движения.</a:t>
            </a:r>
          </a:p>
          <a:p>
            <a:pPr algn="ctr"/>
            <a:endParaRPr lang="ru-RU" sz="2800" i="1" dirty="0" smtClean="0">
              <a:solidFill>
                <a:srgbClr val="002060"/>
              </a:solidFill>
            </a:endParaRPr>
          </a:p>
          <a:p>
            <a:pPr algn="ctr"/>
            <a:endParaRPr lang="ru-RU" sz="2800" i="1" dirty="0" smtClean="0">
              <a:solidFill>
                <a:srgbClr val="002060"/>
              </a:solidFill>
            </a:endParaRPr>
          </a:p>
          <a:p>
            <a:pPr algn="ctr"/>
            <a:endParaRPr lang="ru-RU" sz="28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        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           </a:t>
            </a:r>
            <a:r>
              <a:rPr lang="ru-RU" sz="2800" b="1" i="1" dirty="0" smtClean="0"/>
              <a:t>с.Куйбышево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3048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Муниципальное бюджетное дошкольное образовательное учреждение детский сад комбинированного вида «</a:t>
            </a:r>
            <a:r>
              <a:rPr lang="ru-RU" b="1" i="1" dirty="0" err="1" smtClean="0">
                <a:solidFill>
                  <a:srgbClr val="006600"/>
                </a:solidFill>
              </a:rPr>
              <a:t>Алёнушка</a:t>
            </a:r>
            <a:r>
              <a:rPr lang="ru-RU" b="1" i="1" dirty="0" smtClean="0">
                <a:solidFill>
                  <a:srgbClr val="006600"/>
                </a:solidFill>
              </a:rPr>
              <a:t>»  с.Куйбышево 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представляет :</a:t>
            </a:r>
            <a:endParaRPr lang="ru-RU" dirty="0"/>
          </a:p>
        </p:txBody>
      </p:sp>
      <p:pic>
        <p:nvPicPr>
          <p:cNvPr id="6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6172200"/>
            <a:ext cx="304800" cy="381000"/>
          </a:xfrm>
          <a:prstGeom prst="rect">
            <a:avLst/>
          </a:prstGeom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-11923"/>
            <a:ext cx="9159896" cy="68699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2286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правилах  дорожного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-Памятки</a:t>
            </a:r>
          </a:p>
          <a:p>
            <a:pPr algn="ctr">
              <a:buFontTx/>
              <a:buChar char="-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52400"/>
            <a:ext cx="1606550" cy="243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133600"/>
            <a:ext cx="2159000" cy="342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057400"/>
            <a:ext cx="2492375" cy="3352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" descr="F:\ПДД\IMG_20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124200"/>
            <a:ext cx="152399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1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845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Отзывы и предложения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-отзывы родителей 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педагогов ,посетителей сайта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- предложения родителей 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педагогов , посетителей сайта.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362201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00"/>
                </a:solidFill>
              </a:rPr>
              <a:t>Новости ДОУ</a:t>
            </a:r>
          </a:p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В разделе « Новости» мы информируем о проведении</a:t>
            </a:r>
          </a:p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-Акций</a:t>
            </a:r>
          </a:p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-Праздников</a:t>
            </a:r>
          </a:p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-Конкурсов</a:t>
            </a:r>
          </a:p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Родительских собраниях.</a:t>
            </a:r>
          </a:p>
          <a:p>
            <a:pPr algn="ctr"/>
            <a:endParaRPr lang="ru-RU" b="1" i="1" dirty="0" smtClean="0">
              <a:solidFill>
                <a:srgbClr val="0033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  </a:t>
            </a:r>
            <a:endParaRPr lang="ru-RU" b="1" i="1" dirty="0">
              <a:solidFill>
                <a:srgbClr val="003300"/>
              </a:solidFill>
            </a:endParaRPr>
          </a:p>
        </p:txBody>
      </p:sp>
      <p:pic>
        <p:nvPicPr>
          <p:cNvPr id="7" name="Picture 3" descr="F:\ПДД\IMG_2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Рисунок 1" descr="SAM_0946"/>
          <p:cNvPicPr>
            <a:picLocks noChangeAspect="1" noChangeArrowheads="1"/>
          </p:cNvPicPr>
          <p:nvPr/>
        </p:nvPicPr>
        <p:blipFill>
          <a:blip r:embed="rId5" cstate="print"/>
          <a:srcRect r="-340" b="10330"/>
          <a:stretch>
            <a:fillRect/>
          </a:stretch>
        </p:blipFill>
        <p:spPr bwMode="auto">
          <a:xfrm>
            <a:off x="6019800" y="3505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5814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9" name="1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610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228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676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 err="1" smtClean="0">
                <a:hlinkClick r:id="rId4"/>
              </a:rPr>
              <a:t>Всероссиское</a:t>
            </a:r>
            <a:r>
              <a:rPr lang="ru-RU" i="1" u="sng" dirty="0" smtClean="0">
                <a:hlinkClick r:id="rId4"/>
              </a:rPr>
              <a:t> сетевое издание "Дошкольник. РФ"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(</a:t>
            </a:r>
            <a:r>
              <a:rPr lang="ru-RU" b="1" i="1" dirty="0" smtClean="0"/>
              <a:t>Раздел для педагогов и родителей, содержит статьи о правилах поведения на дороге, вы можете добавлять свои статьи сами и принимать участие в обсуждение статей 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762000"/>
            <a:ext cx="3429000" cy="962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2971800"/>
            <a:ext cx="1971675" cy="904875"/>
          </a:xfrm>
          <a:prstGeom prst="rect">
            <a:avLst/>
          </a:prstGeom>
          <a:solidFill>
            <a:srgbClr val="FFFFFF"/>
          </a:solidFill>
          <a:ln w="635">
            <a:solidFill>
              <a:srgbClr val="AAAAAA"/>
            </a:solidFill>
            <a:miter lim="800000"/>
            <a:headEnd/>
            <a:tailEnd/>
          </a:ln>
        </p:spPr>
      </p:pic>
      <p:sp>
        <p:nvSpPr>
          <p:cNvPr id="17" name="Выноска-облако 16"/>
          <p:cNvSpPr/>
          <p:nvPr/>
        </p:nvSpPr>
        <p:spPr>
          <a:xfrm>
            <a:off x="3657600" y="2743200"/>
            <a:ext cx="2209800" cy="16002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Сайт газеты Добрая Дорога Детства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181600" y="3276600"/>
            <a:ext cx="1981200" cy="1600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u="sng" dirty="0" smtClean="0">
                <a:solidFill>
                  <a:srgbClr val="FF0000"/>
                </a:solidFill>
                <a:hlinkClick r:id="rId8"/>
              </a:rPr>
              <a:t>Сайт</a:t>
            </a:r>
          </a:p>
          <a:p>
            <a:pPr algn="ctr"/>
            <a:r>
              <a:rPr lang="ru-RU" sz="1600" i="1" u="sng" dirty="0" smtClean="0">
                <a:solidFill>
                  <a:srgbClr val="FF0000"/>
                </a:solidFill>
                <a:hlinkClick r:id="rId8"/>
              </a:rPr>
              <a:t>Основы безопасного поведения на дорогах</a:t>
            </a:r>
            <a:endParaRPr lang="ru-RU" sz="1600" i="1" dirty="0">
              <a:solidFill>
                <a:srgbClr val="FF0000"/>
              </a:solidFill>
            </a:endParaRPr>
          </a:p>
        </p:txBody>
      </p:sp>
      <p:pic>
        <p:nvPicPr>
          <p:cNvPr id="9" name="1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Результативная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Мониторинг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по ПДД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graphicFrame>
        <p:nvGraphicFramePr>
          <p:cNvPr id="1028" name="Содержимое 3"/>
          <p:cNvGraphicFramePr>
            <a:graphicFrameLocks/>
          </p:cNvGraphicFramePr>
          <p:nvPr/>
        </p:nvGraphicFramePr>
        <p:xfrm>
          <a:off x="1219200" y="685800"/>
          <a:ext cx="6629400" cy="3352800"/>
        </p:xfrm>
        <a:graphic>
          <a:graphicData uri="http://schemas.openxmlformats.org/presentationml/2006/ole">
            <p:oleObj spid="_x0000_s1028" name="Worksheet" r:id="rId6" imgW="9401036" imgH="6505651" progId="Excel.Sheet.8">
              <p:embed/>
            </p:oleObj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105400"/>
            <a:ext cx="2736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5" descr="D:\Новая папка\PA220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51054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334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39624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TextBox 10"/>
          <p:cNvSpPr txBox="1"/>
          <p:nvPr/>
        </p:nvSpPr>
        <p:spPr>
          <a:xfrm>
            <a:off x="3048000" y="4191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Работа комиссии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« За безопасность движения»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9718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" name="1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3886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4628316"/>
            <a:ext cx="771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000" i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1336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66800" y="228601"/>
            <a:ext cx="7467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Как красивы перекрестки с высоты моей, взгляни: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Пешеходные дорожки, светофорные огни.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Перекрестки без сомненья, могут красивее стать,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Если правила движенья каждый будет выполнять</a:t>
            </a:r>
            <a:r>
              <a:rPr lang="ru-RU" sz="2400" i="1" dirty="0" smtClean="0">
                <a:solidFill>
                  <a:srgbClr val="FF0000"/>
                </a:solidFill>
              </a:rPr>
              <a:t>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6" name="1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86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" y="3505200"/>
          <a:ext cx="8153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371600"/>
                <a:gridCol w="1264920"/>
                <a:gridCol w="1691640"/>
                <a:gridCol w="1386840"/>
              </a:tblGrid>
              <a:tr h="879543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rgbClr val="002060"/>
                          </a:solidFill>
                        </a:rPr>
                        <a:t>Полное наименование ДОУ</a:t>
                      </a:r>
                      <a:endParaRPr lang="ru-RU" sz="18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002060"/>
                          </a:solidFill>
                        </a:rPr>
                        <a:t>ФИО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002060"/>
                          </a:solidFill>
                        </a:rPr>
                        <a:t>Заведующего ДОУ</a:t>
                      </a:r>
                      <a:endParaRPr lang="ru-RU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</a:rPr>
                        <a:t>Телефон ДОУ</a:t>
                      </a:r>
                      <a:endParaRPr lang="ru-RU" sz="1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2060"/>
                          </a:solidFill>
                        </a:rPr>
                        <a:t>E-mail</a:t>
                      </a:r>
                      <a:endParaRPr lang="ru-RU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Ссылка на </a:t>
                      </a:r>
                      <a:r>
                        <a:rPr lang="ru-RU" sz="16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тематичес</a:t>
                      </a:r>
                      <a:endParaRPr lang="ru-RU" sz="1600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кой</a:t>
                      </a:r>
                      <a:r>
                        <a:rPr lang="ru-RU" sz="16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страницы</a:t>
                      </a:r>
                      <a:r>
                        <a:rPr lang="ru-RU" sz="16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сайта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2657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/>
                        <a:t>Муниципальное бюджетное образовательное</a:t>
                      </a:r>
                    </a:p>
                    <a:p>
                      <a:pPr algn="ctr"/>
                      <a:r>
                        <a:rPr lang="ru-RU" sz="1600" b="1" i="1" dirty="0" smtClean="0"/>
                        <a:t>учреждение  детский сад  комбинированного вида</a:t>
                      </a:r>
                    </a:p>
                    <a:p>
                      <a:pPr algn="ctr"/>
                      <a:r>
                        <a:rPr lang="ru-RU" sz="1600" b="1" i="1" dirty="0" smtClean="0"/>
                        <a:t> « </a:t>
                      </a:r>
                      <a:r>
                        <a:rPr lang="ru-RU" sz="1600" b="1" i="1" dirty="0" err="1" smtClean="0"/>
                        <a:t>Алёнушка</a:t>
                      </a:r>
                      <a:r>
                        <a:rPr lang="ru-RU" sz="1600" b="1" i="1" dirty="0" smtClean="0"/>
                        <a:t>»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Саенко Ирина Львовна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8.86.348</a:t>
                      </a:r>
                    </a:p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31-3-02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kuib_alenyshka@mail.ru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76400" y="1981200"/>
            <a:ext cx="6019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Информационная справка</a:t>
            </a:r>
            <a:endParaRPr lang="ru-RU" sz="3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52400"/>
            <a:ext cx="3124200" cy="1828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8" descr="F:\ПДД\фото\IMG_2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86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C000">
                <a:alpha val="40000"/>
              </a:srgbClr>
            </a:glow>
          </a:effectLst>
        </p:spPr>
      </p:pic>
      <p:pic>
        <p:nvPicPr>
          <p:cNvPr id="9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524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828800" y="1981201"/>
            <a:ext cx="59436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Сайт предназначен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ndale Sans UI" charset="-52"/>
                <a:cs typeface="Times New Roman" pitchFamily="18" charset="0"/>
              </a:rPr>
              <a:t> ,воспитателям ОУ, а также родителям.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ndale Sans UI" charset="-52"/>
                <a:cs typeface="Times New Roman" pitchFamily="18" charset="0"/>
              </a:rPr>
              <a:t>    На сайте собраны учебные и методические материалы из опыта работы педагогов для организации обучения воспитанников ОУ основам безопасности . Наш сайт- это источник информации 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ndale Sans UI" charset="-52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ndale Sans UI" charset="-52"/>
                <a:cs typeface="Times New Roman" pitchFamily="18" charset="0"/>
              </a:rPr>
              <a:t>по дорожной безопасности. Инновационная форма повышения коммуникативной компетентности педагогов и родителей.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  <a:ea typeface="Andale Sans UI" charset="-52"/>
                <a:cs typeface="Times New Roman" pitchFamily="18" charset="0"/>
              </a:rPr>
              <a:t>                                   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Andale Sans UI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600200" y="152400"/>
            <a:ext cx="7543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Andale Sans UI" charset="-52"/>
                <a:cs typeface="Times New Roman" pitchFamily="18" charset="0"/>
              </a:rPr>
              <a:t>Цели и направления сайта ДОУ: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ndale Sans UI" charset="-52"/>
                <a:cs typeface="Times New Roman" pitchFamily="18" charset="0"/>
              </a:rPr>
              <a:t>Создавать</a:t>
            </a:r>
            <a:r>
              <a:rPr kumimoji="0" lang="ru-RU" sz="16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ndale Sans UI" charset="-52"/>
                <a:cs typeface="Times New Roman" pitchFamily="18" charset="0"/>
              </a:rPr>
              <a:t>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ndale Sans UI" charset="-52"/>
                <a:cs typeface="Times New Roman" pitchFamily="18" charset="0"/>
              </a:rPr>
              <a:t>условия для оптимизации сетевого партнерства между педагогами, родителями, развитию потенциалов взаимодействия.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ndale Sans UI" charset="-52"/>
                <a:cs typeface="Times New Roman" pitchFamily="18" charset="0"/>
              </a:rPr>
              <a:t>Мы стараемся сделать все, чтобы сайт был полезен для наших посетителей, поэтому постоянно занимаемся пополнением сайта, поддерживаем связь и оперативно откликаемся на предложения пользователей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5596"/>
                </a:solidFill>
                <a:effectLst/>
                <a:latin typeface="Georgia" pitchFamily="18" charset="0"/>
                <a:ea typeface="Andale Sans UI" charset="-52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5596"/>
                </a:solidFill>
                <a:effectLst/>
                <a:latin typeface="Georgia" pitchFamily="18" charset="0"/>
                <a:ea typeface="Andale Sans UI" charset="-52"/>
                <a:cs typeface="Times New Roman" pitchFamily="18" charset="0"/>
              </a:rPr>
              <a:t>          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562600"/>
            <a:ext cx="14478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-27352"/>
            <a:ext cx="9144000" cy="68853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981200" y="228600"/>
            <a:ext cx="59436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Страничка по «</a:t>
            </a:r>
            <a:r>
              <a:rPr lang="ru-RU" sz="2000" b="1" i="1" dirty="0" smtClean="0">
                <a:solidFill>
                  <a:srgbClr val="FF0000"/>
                </a:solidFill>
              </a:rPr>
              <a:t>Правилам дорожного движения</a:t>
            </a:r>
            <a:r>
              <a:rPr lang="ru-RU" sz="2000" i="1" dirty="0" smtClean="0">
                <a:solidFill>
                  <a:srgbClr val="002060"/>
                </a:solidFill>
              </a:rPr>
              <a:t>» сайта МБДОУ « </a:t>
            </a:r>
            <a:r>
              <a:rPr lang="ru-RU" sz="2000" i="1" dirty="0" err="1" smtClean="0">
                <a:solidFill>
                  <a:srgbClr val="002060"/>
                </a:solidFill>
              </a:rPr>
              <a:t>Алёнушка</a:t>
            </a:r>
            <a:r>
              <a:rPr lang="ru-RU" sz="2000" i="1" dirty="0" smtClean="0">
                <a:solidFill>
                  <a:srgbClr val="002060"/>
                </a:solidFill>
              </a:rPr>
              <a:t>»</a:t>
            </a:r>
          </a:p>
          <a:p>
            <a:pPr marL="457200" indent="-457200" algn="ctr"/>
            <a:r>
              <a:rPr lang="ru-RU" sz="2000" i="1" dirty="0" smtClean="0">
                <a:solidFill>
                  <a:srgbClr val="002060"/>
                </a:solidFill>
              </a:rPr>
              <a:t>содержит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9 рубрик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1905000"/>
            <a:ext cx="738125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-Документация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-Методическая копилка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-Фото-галерея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-Достижения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-Родителям о правилах дорожного движения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-Новости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-Отзывы и предложения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-Полезные ссылки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Результативная </a:t>
            </a:r>
            <a:r>
              <a:rPr lang="ru-RU" sz="2400" i="1" dirty="0" smtClean="0">
                <a:solidFill>
                  <a:srgbClr val="FF0000"/>
                </a:solidFill>
              </a:rPr>
              <a:t>(</a:t>
            </a:r>
            <a:r>
              <a:rPr lang="ru-RU" sz="2000" b="1" i="1" dirty="0" smtClean="0">
                <a:solidFill>
                  <a:srgbClr val="FF0000"/>
                </a:solidFill>
              </a:rPr>
              <a:t>Мониторинг  по ПДД,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протоколы заседаний комиссии  « За безопасность движения»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562600"/>
            <a:ext cx="14478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4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524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52600" y="3244334"/>
            <a:ext cx="2938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228600"/>
            <a:ext cx="6858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Официальные нормативные документы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000" b="1" u="sng" dirty="0" smtClean="0"/>
              <a:t> </a:t>
            </a:r>
          </a:p>
          <a:p>
            <a:pPr lvl="0"/>
            <a:r>
              <a:rPr lang="ru-RU" sz="1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-Венская конвенция 1968 года "О дорожном движении"</a:t>
            </a:r>
            <a:endParaRPr lang="ru-RU" sz="1200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1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Федеральный закон от 10.12.1995 № 196-ФЗ "О безопасности дорожного движения"</a:t>
            </a:r>
            <a:endParaRPr lang="ru-RU" sz="1200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1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-Указ Президента Российской Федерации от 15.06.1998 № 711 "О дополнительных мерах по обеспечению безопасности дорожного движения" (вместе с "Положением о Государственной инспекции безопасности дорожного движения Министерства внутренних дел Российской Федерации")</a:t>
            </a:r>
            <a:endParaRPr lang="ru-RU" sz="1200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1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-Постановление Правительства РФ от 23.10.1993 № 1090 (редакция от 21.01.2016) "О Правилах дорожного движения" (вместе с "Основными положениями по допуску транспортных средств к эксплуатации и обязанности должностных лиц по обеспечению безопасности дорожного движения")</a:t>
            </a:r>
            <a:endParaRPr lang="ru-RU" sz="1200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1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-Приказ МВД России от 02.12.2003 № 930 "Об организации работы Государственной инспекции безопасности дорожного движения Министерства внутренних дел Российской Федерации по пропаганде безопасности дорожного движения"</a:t>
            </a:r>
            <a:endParaRPr lang="ru-RU" sz="1200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1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-Приказ МВД России от 02.03.2009 № 185 "Об утверждении административного регламента Министерства внутренних дел Российской Федерации исполнения государственной функции по контролю и надзору за соблюдением участниками дорожного движения требований в области обеспечения безопасности дорожного движения"</a:t>
            </a:r>
            <a:endParaRPr lang="ru-RU" sz="1200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12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0"/>
              </a:rPr>
              <a:t>-Приказ МВД России от 30.03.2015 № 380 "Об утверждении административного регламента Министерства внутренних дел Российской Федерации исполнения государственной функции по осуществлению федерального государственного надзора в области безопасности дорожного движения в части соблюдения требований законодательства Российской Федерации о безопасности дорожного движения, правил, стандартов, технических норм и иных требований нормативных документов в области обеспечения безопасности дорожного движения при строительстве, реконструкции, ремонте и эксплуатации автомобильных дорог"</a:t>
            </a:r>
            <a:endParaRPr lang="ru-RU" sz="1200" b="1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6200" y="5562600"/>
            <a:ext cx="14478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304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597" y="143332"/>
            <a:ext cx="8686801" cy="64860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5001" y="1198240"/>
          <a:ext cx="12192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"/>
                <a:gridCol w="241300"/>
                <a:gridCol w="241300"/>
                <a:gridCol w="241300"/>
                <a:gridCol w="254000"/>
              </a:tblGrid>
              <a:tr h="1287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Полное наименование ДОУ</a:t>
                      </a:r>
                      <a:endParaRPr lang="ru-RU" sz="1200" dirty="0" smtClean="0"/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-457200"/>
            <a:ext cx="9144000" cy="7315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819775"/>
            <a:ext cx="1031875" cy="1038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76400" y="1219200"/>
            <a:ext cx="617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u="sng" dirty="0" smtClean="0"/>
              <a:t>-</a:t>
            </a:r>
            <a:r>
              <a:rPr lang="ru-RU" sz="2400" b="1" i="1" u="sng" dirty="0" smtClean="0">
                <a:solidFill>
                  <a:srgbClr val="002060"/>
                </a:solidFill>
              </a:rPr>
              <a:t>Паспорт дорожной безопасности МБДОУ «</a:t>
            </a:r>
            <a:r>
              <a:rPr lang="ru-RU" sz="2400" b="1" i="1" u="sng" dirty="0" err="1" smtClean="0">
                <a:solidFill>
                  <a:srgbClr val="002060"/>
                </a:solidFill>
              </a:rPr>
              <a:t>Алёнушка</a:t>
            </a:r>
            <a:r>
              <a:rPr lang="ru-RU" sz="2400" b="1" i="1" u="sng" dirty="0" smtClean="0">
                <a:solidFill>
                  <a:srgbClr val="002060"/>
                </a:solidFill>
              </a:rPr>
              <a:t>»</a:t>
            </a:r>
          </a:p>
          <a:p>
            <a:pPr lvl="0" algn="ctr"/>
            <a:r>
              <a:rPr lang="ru-RU" sz="2400" b="1" i="1" u="sng" dirty="0" smtClean="0">
                <a:solidFill>
                  <a:srgbClr val="002060"/>
                </a:solidFill>
              </a:rPr>
              <a:t>-Положение о комиссии « За безопасность движения  МБДОУ « </a:t>
            </a:r>
            <a:r>
              <a:rPr lang="ru-RU" sz="2400" b="1" i="1" u="sng" dirty="0" err="1" smtClean="0">
                <a:solidFill>
                  <a:srgbClr val="002060"/>
                </a:solidFill>
              </a:rPr>
              <a:t>Алёнушка</a:t>
            </a:r>
            <a:r>
              <a:rPr lang="ru-RU" sz="2400" b="1" i="1" u="sng" dirty="0" smtClean="0">
                <a:solidFill>
                  <a:srgbClr val="002060"/>
                </a:solidFill>
              </a:rPr>
              <a:t>»</a:t>
            </a:r>
          </a:p>
          <a:p>
            <a:pPr lvl="0" algn="ctr"/>
            <a:r>
              <a:rPr lang="ru-RU" sz="2400" b="1" i="1" u="sng" dirty="0" smtClean="0">
                <a:solidFill>
                  <a:srgbClr val="002060"/>
                </a:solidFill>
              </a:rPr>
              <a:t>-Положение о команде Юных Помощников Инспекторов Движения</a:t>
            </a:r>
          </a:p>
          <a:p>
            <a:pPr lvl="0" algn="ctr"/>
            <a:r>
              <a:rPr lang="ru-RU" sz="2400" b="1" i="1" u="sng" dirty="0" smtClean="0">
                <a:solidFill>
                  <a:srgbClr val="002060"/>
                </a:solidFill>
              </a:rPr>
              <a:t> ( ЮПИД) МБДОУ</a:t>
            </a:r>
          </a:p>
          <a:p>
            <a:pPr lvl="0" algn="ctr">
              <a:buNone/>
            </a:pPr>
            <a:r>
              <a:rPr lang="ru-RU" sz="2400" b="1" i="1" u="sng" dirty="0" smtClean="0">
                <a:solidFill>
                  <a:srgbClr val="002060"/>
                </a:solidFill>
              </a:rPr>
              <a:t> « </a:t>
            </a:r>
            <a:r>
              <a:rPr lang="ru-RU" sz="2400" b="1" i="1" u="sng" dirty="0" err="1" smtClean="0">
                <a:solidFill>
                  <a:srgbClr val="002060"/>
                </a:solidFill>
              </a:rPr>
              <a:t>Алёнушка</a:t>
            </a:r>
            <a:r>
              <a:rPr lang="ru-RU" sz="2400" b="1" i="1" u="sng" dirty="0" smtClean="0">
                <a:solidFill>
                  <a:srgbClr val="002060"/>
                </a:solidFill>
              </a:rPr>
              <a:t>»</a:t>
            </a:r>
          </a:p>
          <a:p>
            <a:pPr lvl="0" algn="ctr"/>
            <a:r>
              <a:rPr lang="ru-RU" sz="2400" b="1" i="1" u="sng" dirty="0" smtClean="0">
                <a:solidFill>
                  <a:srgbClr val="002060"/>
                </a:solidFill>
              </a:rPr>
              <a:t>-План работы по ПДД   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7400" y="3048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Локальные акты ДОУ</a:t>
            </a:r>
            <a:endParaRPr lang="ru-RU" sz="3200" dirty="0"/>
          </a:p>
        </p:txBody>
      </p:sp>
      <p:pic>
        <p:nvPicPr>
          <p:cNvPr id="10" name="Picture 2" descr="C:\Users\Аленушка\Desktop\фото\IMG_2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657600"/>
            <a:ext cx="1828800" cy="2362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010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Методическая копилка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>-Региональная  программа 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>« Приключение светофора»;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>-Примерный план работы на каждую возрастную  группу;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>-Занятия на все возрастные группы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>-Прогулки , беседы;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>-Методические рекомендации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>-Рекомендации методической литературы по ПДД.</a:t>
            </a:r>
          </a:p>
          <a:p>
            <a:pPr algn="ctr"/>
            <a:endParaRPr lang="ru-RU" i="1" dirty="0" smtClean="0"/>
          </a:p>
          <a:p>
            <a:pPr algn="ctr"/>
            <a:endParaRPr lang="ru-RU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052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Picture 7" descr="F:\ПДД\IMG_20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5814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029200"/>
            <a:ext cx="2133600" cy="160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Picture 17" descr="SAM_65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905000"/>
            <a:ext cx="19129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152401"/>
            <a:ext cx="7391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Фото- галерея</a:t>
            </a:r>
          </a:p>
          <a:p>
            <a:pPr algn="ctr"/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-Презентации </a:t>
            </a:r>
          </a:p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проводимые в ДОУ, видеоролики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акций, развлечений, встреч с сотрудниками ГИБДД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340" y="152400"/>
            <a:ext cx="201705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743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0292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362200"/>
            <a:ext cx="2209800" cy="160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4" descr="F:\ПДД\фото\IMG_20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8956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43434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4196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  <p:pic>
        <p:nvPicPr>
          <p:cNvPr id="11" name="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5344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533401"/>
            <a:ext cx="8686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Достижения ДОУ по ПДД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-Грамоты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-Дипломы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-Публикации СМИ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47800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352800"/>
            <a:ext cx="160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5908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28600"/>
            <a:ext cx="15822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5" descr="C:\Users\Администратор\Pictures\MP Navigator EX\2011_10_27\диплом и пресса_00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2895600"/>
            <a:ext cx="1676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Рисунок 5" descr="C:\Users\Администратор\Pictures\MP Navigator EX\2011_10_27\диплом и пресса_00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2743200"/>
            <a:ext cx="1862134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pic>
        <p:nvPicPr>
          <p:cNvPr id="11" name="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418</Words>
  <PresentationFormat>Экран (4:3)</PresentationFormat>
  <Paragraphs>114</Paragraphs>
  <Slides>14</Slides>
  <Notes>1</Notes>
  <HiddenSlides>0</HiddenSlides>
  <MMClips>14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страница   сайта МБДОУ « Алёнушка» отражающая профилактическую  работу по предупреждению детского-дорожного  трвавматизма  и воспитанию законопослушного участника дорожного движения в ДОУ.</dc:title>
  <dc:creator>Аленушка</dc:creator>
  <cp:lastModifiedBy>Аленушка</cp:lastModifiedBy>
  <cp:revision>104</cp:revision>
  <dcterms:created xsi:type="dcterms:W3CDTF">2017-03-14T06:47:50Z</dcterms:created>
  <dcterms:modified xsi:type="dcterms:W3CDTF">2017-03-17T10:35:17Z</dcterms:modified>
</cp:coreProperties>
</file>