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3" r:id="rId4"/>
    <p:sldId id="264" r:id="rId5"/>
    <p:sldId id="265" r:id="rId6"/>
    <p:sldId id="266" r:id="rId7"/>
    <p:sldId id="268" r:id="rId8"/>
    <p:sldId id="267" r:id="rId9"/>
    <p:sldId id="269" r:id="rId10"/>
    <p:sldId id="270"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37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12/10/2018</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12/10/2018</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381000"/>
            <a:ext cx="7851648" cy="1828800"/>
          </a:xfrm>
        </p:spPr>
        <p:txBody>
          <a:bodyPr/>
          <a:lstStyle/>
          <a:p>
            <a:pPr algn="ctr"/>
            <a:r>
              <a:rPr lang="ru-RU" dirty="0" smtClean="0"/>
              <a:t>Мастер – класс по </a:t>
            </a:r>
            <a:r>
              <a:rPr lang="ru-RU" dirty="0" err="1" smtClean="0"/>
              <a:t>квиллингу</a:t>
            </a:r>
            <a:endParaRPr lang="ru-RU" dirty="0"/>
          </a:p>
        </p:txBody>
      </p:sp>
      <p:sp>
        <p:nvSpPr>
          <p:cNvPr id="3" name="Подзаголовок 2"/>
          <p:cNvSpPr>
            <a:spLocks noGrp="1"/>
          </p:cNvSpPr>
          <p:nvPr>
            <p:ph type="subTitle" idx="1"/>
          </p:nvPr>
        </p:nvSpPr>
        <p:spPr>
          <a:xfrm>
            <a:off x="533400" y="2438400"/>
            <a:ext cx="7854696" cy="3657600"/>
          </a:xfrm>
        </p:spPr>
        <p:txBody>
          <a:bodyPr/>
          <a:lstStyle/>
          <a:p>
            <a:endParaRPr lang="ru-RU" dirty="0" smtClean="0"/>
          </a:p>
          <a:p>
            <a:endParaRPr lang="ru-RU" dirty="0" smtClean="0"/>
          </a:p>
          <a:p>
            <a:endParaRPr lang="ru-RU" dirty="0" smtClean="0"/>
          </a:p>
          <a:p>
            <a:r>
              <a:rPr lang="ru-RU" dirty="0" smtClean="0"/>
              <a:t>Подготовила воспитатель</a:t>
            </a:r>
          </a:p>
          <a:p>
            <a:r>
              <a:rPr lang="ru-RU" dirty="0" err="1" smtClean="0"/>
              <a:t>Поклад</a:t>
            </a:r>
            <a:r>
              <a:rPr lang="ru-RU" dirty="0" smtClean="0"/>
              <a:t> </a:t>
            </a:r>
            <a:r>
              <a:rPr lang="ru-RU" dirty="0" err="1" smtClean="0"/>
              <a:t>Элана</a:t>
            </a:r>
            <a:r>
              <a:rPr lang="ru-RU" dirty="0" smtClean="0"/>
              <a:t> Анатольевна </a:t>
            </a:r>
          </a:p>
        </p:txBody>
      </p:sp>
      <p:pic>
        <p:nvPicPr>
          <p:cNvPr id="1026" name="Picture 2" descr="C:\Users\Surik\Desktop\Новая папка\i (2).jpg"/>
          <p:cNvPicPr>
            <a:picLocks noChangeAspect="1" noChangeArrowheads="1"/>
          </p:cNvPicPr>
          <p:nvPr/>
        </p:nvPicPr>
        <p:blipFill>
          <a:blip r:embed="rId2" cstate="print"/>
          <a:srcRect/>
          <a:stretch>
            <a:fillRect/>
          </a:stretch>
        </p:blipFill>
        <p:spPr bwMode="auto">
          <a:xfrm>
            <a:off x="533400" y="2514600"/>
            <a:ext cx="3048000" cy="3276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1066800"/>
            <a:ext cx="6858000" cy="3810000"/>
          </a:xfrm>
        </p:spPr>
        <p:txBody>
          <a:bodyPr/>
          <a:lstStyle/>
          <a:p>
            <a:pPr algn="ctr"/>
            <a:r>
              <a:rPr lang="ru-RU" b="1" dirty="0" smtClean="0"/>
              <a:t>Спасибо за внимание !</a:t>
            </a:r>
            <a:br>
              <a:rPr lang="ru-RU" b="1" dirty="0" smtClean="0"/>
            </a:br>
            <a:r>
              <a:rPr lang="ru-RU" b="1" dirty="0" smtClean="0"/>
              <a:t>Творческих успехов !</a:t>
            </a:r>
            <a:br>
              <a:rPr lang="ru-RU" b="1" dirty="0" smtClean="0"/>
            </a:br>
            <a:r>
              <a:rPr lang="ru-RU" b="1" dirty="0" smtClean="0"/>
              <a:t/>
            </a:r>
            <a:br>
              <a:rPr lang="ru-RU" b="1" dirty="0" smtClean="0"/>
            </a:br>
            <a:endParaRPr lang="ru-RU" b="1" dirty="0"/>
          </a:p>
        </p:txBody>
      </p:sp>
      <p:pic>
        <p:nvPicPr>
          <p:cNvPr id="2050" name="Picture 2" descr="C:\Users\uzer\Desktop\все\рамки квилинг\134199850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18877"/>
            <a:ext cx="2895600" cy="2530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zer\Desktop\все\рамки квилинг\842f87f7e5b58ed233700bda60482fc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718877"/>
            <a:ext cx="3124200" cy="2530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zer\Desktop\все\рамки квилинг\Kvilling-ramka-iz-kartona-svoimi-rukami-30.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33400"/>
            <a:ext cx="1904999"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724912"/>
          </a:xfrm>
        </p:spPr>
        <p:txBody>
          <a:bodyPr>
            <a:normAutofit/>
          </a:bodyPr>
          <a:lstStyle/>
          <a:p>
            <a:pPr algn="ctr"/>
            <a:r>
              <a:rPr lang="ru-RU" sz="1800" b="1" dirty="0" smtClean="0"/>
              <a:t>Квиллинг, модное увлечение, в результате которого можно сделать разнообразные миниатюры из бумаги. Чаще всего поделки делают из цветной бумаги, но вполне возможно сделать миниатюры из белой бумаги.</a:t>
            </a:r>
            <a:br>
              <a:rPr lang="ru-RU" sz="1800" b="1" dirty="0" smtClean="0"/>
            </a:br>
            <a:r>
              <a:rPr lang="ru-RU" sz="1800" b="1" dirty="0" smtClean="0"/>
              <a:t>Для того чтобы освоить искусство </a:t>
            </a:r>
            <a:r>
              <a:rPr lang="ru-RU" sz="1800" b="1" dirty="0" err="1" smtClean="0"/>
              <a:t>квиллинга</a:t>
            </a:r>
            <a:r>
              <a:rPr lang="ru-RU" sz="1800" b="1" dirty="0" smtClean="0"/>
              <a:t> достаточно лишь освоить изготовление отдельных элементов миниатюр, а затем уже готовить из них разные поделки, открытки, картины…</a:t>
            </a:r>
            <a:br>
              <a:rPr lang="ru-RU" sz="1800" b="1" dirty="0" smtClean="0"/>
            </a:br>
            <a:r>
              <a:rPr lang="ru-RU" sz="1800" b="1" dirty="0" smtClean="0"/>
              <a:t/>
            </a:r>
            <a:br>
              <a:rPr lang="ru-RU" sz="1800" b="1" dirty="0" smtClean="0"/>
            </a:br>
            <a:r>
              <a:rPr lang="ru-RU" sz="1800" b="1" dirty="0" smtClean="0"/>
              <a:t>ИНСТРУМЕНТЫ ИССПОЛЬЗУЕМЫЕ В  РАБОТЫ:</a:t>
            </a:r>
            <a:r>
              <a:rPr lang="ru-RU" sz="1800" dirty="0" smtClean="0"/>
              <a:t/>
            </a:r>
            <a:br>
              <a:rPr lang="ru-RU" sz="1800" dirty="0" smtClean="0"/>
            </a:br>
            <a:endParaRPr lang="ru-RU" sz="1800" dirty="0"/>
          </a:p>
        </p:txBody>
      </p:sp>
      <p:pic>
        <p:nvPicPr>
          <p:cNvPr id="4" name="Picture 4" descr="C:\Users\Surik\Desktop\Новая папка\DSCF0504.JPG"/>
          <p:cNvPicPr>
            <a:picLocks noGrp="1" noChangeAspect="1" noChangeArrowheads="1"/>
          </p:cNvPicPr>
          <p:nvPr>
            <p:ph idx="1"/>
          </p:nvPr>
        </p:nvPicPr>
        <p:blipFill>
          <a:blip r:embed="rId2" cstate="print"/>
          <a:srcRect/>
          <a:stretch>
            <a:fillRect/>
          </a:stretch>
        </p:blipFill>
        <p:spPr bwMode="auto">
          <a:xfrm>
            <a:off x="457200" y="3200400"/>
            <a:ext cx="7467600" cy="3276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1828800"/>
          </a:xfrm>
        </p:spPr>
        <p:txBody>
          <a:bodyPr>
            <a:normAutofit/>
          </a:bodyPr>
          <a:lstStyle/>
          <a:p>
            <a:r>
              <a:rPr lang="ru-RU" sz="1800" b="1" dirty="0" smtClean="0"/>
              <a:t>Специальная бумага для </a:t>
            </a:r>
            <a:r>
              <a:rPr lang="ru-RU" sz="1800" b="1" dirty="0" err="1" smtClean="0"/>
              <a:t>квиллинга</a:t>
            </a:r>
            <a:r>
              <a:rPr lang="ru-RU" sz="1800" b="1" dirty="0" smtClean="0"/>
              <a:t>. Как правило, ее длина составляет 27 см, а ширина 0,3мм. Обычно продается в магазинах для творчества, как в готовых наборах, так и по цветам в отдельности. Можно использовать и обычную цветную бумагу, но у нее другая плотность, поэтому, когда вы будете крутить из нее элементы, она может деформироваться.</a:t>
            </a:r>
            <a:endParaRPr lang="ru-RU" sz="1800" b="1" dirty="0"/>
          </a:p>
        </p:txBody>
      </p:sp>
      <p:pic>
        <p:nvPicPr>
          <p:cNvPr id="3074" name="Picture 2" descr="C:\Users\Surik\Desktop\Новая папка\DSCF0505.JPG"/>
          <p:cNvPicPr>
            <a:picLocks noGrp="1" noChangeAspect="1" noChangeArrowheads="1"/>
          </p:cNvPicPr>
          <p:nvPr>
            <p:ph idx="1"/>
          </p:nvPr>
        </p:nvPicPr>
        <p:blipFill>
          <a:blip r:embed="rId2" cstate="print"/>
          <a:srcRect/>
          <a:stretch>
            <a:fillRect/>
          </a:stretch>
        </p:blipFill>
        <p:spPr bwMode="auto">
          <a:xfrm>
            <a:off x="1371600" y="2667000"/>
            <a:ext cx="6400800" cy="3657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2971800"/>
          </a:xfrm>
        </p:spPr>
        <p:txBody>
          <a:bodyPr>
            <a:normAutofit fontScale="90000"/>
          </a:bodyPr>
          <a:lstStyle/>
          <a:p>
            <a:r>
              <a:rPr lang="ru-RU" sz="1800" b="1" dirty="0" smtClean="0"/>
              <a:t/>
            </a:r>
            <a:br>
              <a:rPr lang="ru-RU" sz="1800" b="1" dirty="0" smtClean="0"/>
            </a:br>
            <a:r>
              <a:rPr lang="ru-RU" sz="2200" b="1" dirty="0" smtClean="0"/>
              <a:t>ТЕХНИКА КВИЛЛИНГА:</a:t>
            </a:r>
            <a:br>
              <a:rPr lang="ru-RU" sz="2200" b="1" dirty="0" smtClean="0"/>
            </a:br>
            <a:r>
              <a:rPr lang="ru-RU" sz="2200" b="1" dirty="0" smtClean="0"/>
              <a:t>А теперь самое интересное. Как же все таки получаются такие замечательные работы. Оказывается все достаточно просто. Принцип создания шедевров из бумаги: необходимо намотать полоску бумаги на стержень шила (можно использовать простую зубочистку или спичку), закрепить конец полоски клеем, а затем создается форма лепестка, капли, либо какая-то другая. Существуют квиллинг схемы, по которым можно создать тот или иной узор из полосок.</a:t>
            </a:r>
            <a:r>
              <a:rPr lang="ru-RU" sz="1800" b="1" dirty="0" smtClean="0"/>
              <a:t/>
            </a:r>
            <a:br>
              <a:rPr lang="ru-RU" sz="1800" b="1" dirty="0" smtClean="0"/>
            </a:br>
            <a:endParaRPr lang="ru-RU" sz="1800" dirty="0"/>
          </a:p>
        </p:txBody>
      </p:sp>
      <p:pic>
        <p:nvPicPr>
          <p:cNvPr id="4098" name="Picture 2" descr="C:\Users\Surik\Desktop\Новая папка\DSCF0508.JPG"/>
          <p:cNvPicPr>
            <a:picLocks noGrp="1" noChangeAspect="1" noChangeArrowheads="1"/>
          </p:cNvPicPr>
          <p:nvPr>
            <p:ph idx="1"/>
          </p:nvPr>
        </p:nvPicPr>
        <p:blipFill>
          <a:blip r:embed="rId2" cstate="print"/>
          <a:srcRect/>
          <a:stretch>
            <a:fillRect/>
          </a:stretch>
        </p:blipFill>
        <p:spPr bwMode="auto">
          <a:xfrm>
            <a:off x="1371600" y="3124200"/>
            <a:ext cx="6477000" cy="3200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34312"/>
          </a:xfrm>
        </p:spPr>
        <p:txBody>
          <a:bodyPr>
            <a:normAutofit fontScale="90000"/>
          </a:bodyPr>
          <a:lstStyle/>
          <a:p>
            <a:r>
              <a:rPr lang="ru-RU" sz="2400" b="1" dirty="0" smtClean="0"/>
              <a:t>Накручивая на специальные приспособления ленточки бумаги мы получаем тугие скрученные роллы (иногда такие роллы бывают нужны например для сердцевинки в цветке ) Но для работы обычно роллы чуть распускают, и делают немного свободнее.</a:t>
            </a:r>
            <a:endParaRPr lang="ru-RU" sz="2400" b="1" dirty="0"/>
          </a:p>
        </p:txBody>
      </p:sp>
      <p:pic>
        <p:nvPicPr>
          <p:cNvPr id="5122" name="Picture 2" descr="C:\Users\Surik\Desktop\Новая папка\DSCF0526.JPG"/>
          <p:cNvPicPr>
            <a:picLocks noGrp="1" noChangeAspect="1" noChangeArrowheads="1"/>
          </p:cNvPicPr>
          <p:nvPr>
            <p:ph idx="1"/>
          </p:nvPr>
        </p:nvPicPr>
        <p:blipFill>
          <a:blip r:embed="rId2" cstate="print"/>
          <a:srcRect/>
          <a:stretch>
            <a:fillRect/>
          </a:stretch>
        </p:blipFill>
        <p:spPr bwMode="auto">
          <a:xfrm>
            <a:off x="4114800" y="2590800"/>
            <a:ext cx="4419601" cy="3733800"/>
          </a:xfrm>
          <a:prstGeom prst="rect">
            <a:avLst/>
          </a:prstGeom>
          <a:noFill/>
        </p:spPr>
      </p:pic>
      <p:pic>
        <p:nvPicPr>
          <p:cNvPr id="1027" name="Picture 3" descr="C:\Users\Денис\Desktop\Новая папка\DSCF0532.JPG"/>
          <p:cNvPicPr>
            <a:picLocks noChangeAspect="1" noChangeArrowheads="1"/>
          </p:cNvPicPr>
          <p:nvPr/>
        </p:nvPicPr>
        <p:blipFill>
          <a:blip r:embed="rId3"/>
          <a:srcRect/>
          <a:stretch>
            <a:fillRect/>
          </a:stretch>
        </p:blipFill>
        <p:spPr bwMode="auto">
          <a:xfrm>
            <a:off x="762000" y="3124200"/>
            <a:ext cx="40386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81912"/>
          </a:xfrm>
        </p:spPr>
        <p:txBody>
          <a:bodyPr>
            <a:normAutofit fontScale="90000"/>
          </a:bodyPr>
          <a:lstStyle/>
          <a:p>
            <a:r>
              <a:rPr lang="ru-RU" sz="2800" b="1" dirty="0" smtClean="0"/>
              <a:t>Готовые роллы можно видоизменять путем сжатия с одной или нескольких сторон. Получая при этом именно такие роллы как задумано для изготовления определенной картины.</a:t>
            </a:r>
            <a:endParaRPr lang="ru-RU" sz="2800" b="1" dirty="0"/>
          </a:p>
        </p:txBody>
      </p:sp>
      <p:pic>
        <p:nvPicPr>
          <p:cNvPr id="2050" name="Picture 2" descr="C:\Users\Денис\Desktop\Новая папка\DSCF0530.JPG"/>
          <p:cNvPicPr>
            <a:picLocks noGrp="1" noChangeAspect="1" noChangeArrowheads="1"/>
          </p:cNvPicPr>
          <p:nvPr>
            <p:ph idx="1"/>
          </p:nvPr>
        </p:nvPicPr>
        <p:blipFill>
          <a:blip r:embed="rId2" cstate="print"/>
          <a:srcRect/>
          <a:stretch>
            <a:fillRect/>
          </a:stretch>
        </p:blipFill>
        <p:spPr bwMode="auto">
          <a:xfrm>
            <a:off x="609600" y="3352800"/>
            <a:ext cx="3535892" cy="2941637"/>
          </a:xfrm>
          <a:prstGeom prst="rect">
            <a:avLst/>
          </a:prstGeom>
          <a:noFill/>
        </p:spPr>
      </p:pic>
      <p:pic>
        <p:nvPicPr>
          <p:cNvPr id="2051" name="Picture 3" descr="C:\Users\Денис\Desktop\Новая папка\DSCF0528.JPG"/>
          <p:cNvPicPr>
            <a:picLocks noChangeAspect="1" noChangeArrowheads="1"/>
          </p:cNvPicPr>
          <p:nvPr/>
        </p:nvPicPr>
        <p:blipFill>
          <a:blip r:embed="rId3" cstate="print"/>
          <a:srcRect/>
          <a:stretch>
            <a:fillRect/>
          </a:stretch>
        </p:blipFill>
        <p:spPr bwMode="auto">
          <a:xfrm>
            <a:off x="4876800" y="3429000"/>
            <a:ext cx="34290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checkerboard(across)">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2438400"/>
          </a:xfrm>
        </p:spPr>
        <p:txBody>
          <a:bodyPr>
            <a:normAutofit/>
          </a:bodyPr>
          <a:lstStyle/>
          <a:p>
            <a:r>
              <a:rPr lang="ru-RU" sz="2400" b="1" dirty="0" smtClean="0"/>
              <a:t>Скручивать роллы можно с одной стороны, и получать при этом такие виды как: капля, глаз, листочек, ромб, колокол и многие другие. А также скручивание можно производить и с разных концов, складывая при этом полоску бумаги. При таком скручивании получаются роллы несколько иной формы. </a:t>
            </a:r>
            <a:endParaRPr lang="ru-RU" sz="2400" b="1" dirty="0"/>
          </a:p>
        </p:txBody>
      </p:sp>
      <p:pic>
        <p:nvPicPr>
          <p:cNvPr id="5121" name="Picture 1" descr="C:\Users\Денис\Desktop\Новая папка\DSCF0527.JPG"/>
          <p:cNvPicPr>
            <a:picLocks noGrp="1" noChangeAspect="1" noChangeArrowheads="1"/>
          </p:cNvPicPr>
          <p:nvPr>
            <p:ph idx="1"/>
          </p:nvPr>
        </p:nvPicPr>
        <p:blipFill>
          <a:blip r:embed="rId2" cstate="print"/>
          <a:srcRect/>
          <a:stretch>
            <a:fillRect/>
          </a:stretch>
        </p:blipFill>
        <p:spPr bwMode="auto">
          <a:xfrm>
            <a:off x="533400" y="3124200"/>
            <a:ext cx="3733801" cy="3200400"/>
          </a:xfrm>
          <a:prstGeom prst="rect">
            <a:avLst/>
          </a:prstGeom>
          <a:noFill/>
        </p:spPr>
      </p:pic>
      <p:pic>
        <p:nvPicPr>
          <p:cNvPr id="5122" name="Picture 2" descr="C:\Users\Денис\Desktop\Новая папка\DSCF0540.JPG"/>
          <p:cNvPicPr>
            <a:picLocks noChangeAspect="1" noChangeArrowheads="1"/>
          </p:cNvPicPr>
          <p:nvPr/>
        </p:nvPicPr>
        <p:blipFill>
          <a:blip r:embed="rId3" cstate="print"/>
          <a:srcRect/>
          <a:stretch>
            <a:fillRect/>
          </a:stretch>
        </p:blipFill>
        <p:spPr bwMode="auto">
          <a:xfrm>
            <a:off x="4800600" y="3200400"/>
            <a:ext cx="38862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diamond(in)">
                                      <p:cBhvr>
                                        <p:cTn id="7" dur="20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heckerboard(across)">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277112"/>
          </a:xfrm>
        </p:spPr>
        <p:txBody>
          <a:bodyPr>
            <a:normAutofit/>
          </a:bodyPr>
          <a:lstStyle/>
          <a:p>
            <a:r>
              <a:rPr lang="ru-RU" sz="2400" b="1" dirty="0" smtClean="0"/>
              <a:t>Раскладывая  скрученные  роллы в определенном порядке можно получить как незамысловатые, простейшие  картинки, так и сложнейшие композиции.</a:t>
            </a:r>
            <a:endParaRPr lang="ru-RU" sz="2400" b="1" dirty="0"/>
          </a:p>
        </p:txBody>
      </p:sp>
      <p:pic>
        <p:nvPicPr>
          <p:cNvPr id="3074" name="Picture 2" descr="C:\Users\Денис\Desktop\Новая папка\DSCF0531.JPG"/>
          <p:cNvPicPr>
            <a:picLocks noGrp="1" noChangeAspect="1" noChangeArrowheads="1"/>
          </p:cNvPicPr>
          <p:nvPr>
            <p:ph idx="1"/>
          </p:nvPr>
        </p:nvPicPr>
        <p:blipFill>
          <a:blip r:embed="rId2" cstate="print"/>
          <a:srcRect/>
          <a:stretch>
            <a:fillRect/>
          </a:stretch>
        </p:blipFill>
        <p:spPr bwMode="auto">
          <a:xfrm>
            <a:off x="762000" y="2743200"/>
            <a:ext cx="3657600" cy="3429000"/>
          </a:xfrm>
          <a:prstGeom prst="rect">
            <a:avLst/>
          </a:prstGeom>
          <a:noFill/>
        </p:spPr>
      </p:pic>
      <p:pic>
        <p:nvPicPr>
          <p:cNvPr id="1026" name="Picture 2" descr="C:\Users\uzer\Desktop\все\рамки квилинг\How to make simple quilling paper photo frame designs online - quillingpaperdesig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24200"/>
            <a:ext cx="3429000" cy="300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143000"/>
          </a:xfrm>
        </p:spPr>
        <p:txBody>
          <a:bodyPr>
            <a:normAutofit/>
          </a:bodyPr>
          <a:lstStyle/>
          <a:p>
            <a:r>
              <a:rPr lang="ru-RU" sz="2400" b="1" dirty="0" smtClean="0"/>
              <a:t>Существует огромное  количество видов  изготовления роллов, которые могут использоваться при изготовлении картин.</a:t>
            </a:r>
            <a:endParaRPr lang="ru-RU" sz="2400" b="1" dirty="0"/>
          </a:p>
        </p:txBody>
      </p:sp>
      <p:sp>
        <p:nvSpPr>
          <p:cNvPr id="3" name="Содержимое 2"/>
          <p:cNvSpPr>
            <a:spLocks noGrp="1"/>
          </p:cNvSpPr>
          <p:nvPr>
            <p:ph idx="1"/>
          </p:nvPr>
        </p:nvSpPr>
        <p:spPr/>
        <p:txBody>
          <a:bodyPr/>
          <a:lstStyle/>
          <a:p>
            <a:endParaRPr lang="ru-RU"/>
          </a:p>
        </p:txBody>
      </p:sp>
      <p:pic>
        <p:nvPicPr>
          <p:cNvPr id="4098" name="Picture 2" descr="C:\Users\Денис\Desktop\Новая папка\72094164_1300208944_quillingshopshapesroll.jpg"/>
          <p:cNvPicPr>
            <a:picLocks noChangeAspect="1" noChangeArrowheads="1"/>
          </p:cNvPicPr>
          <p:nvPr/>
        </p:nvPicPr>
        <p:blipFill>
          <a:blip r:embed="rId2"/>
          <a:srcRect/>
          <a:stretch>
            <a:fillRect/>
          </a:stretch>
        </p:blipFill>
        <p:spPr bwMode="auto">
          <a:xfrm>
            <a:off x="457200" y="1524000"/>
            <a:ext cx="8381999" cy="4800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TotalTime>
  <Words>257</Words>
  <Application>Microsoft Office PowerPoint</Application>
  <PresentationFormat>Экран (4:3)</PresentationFormat>
  <Paragraphs>15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Мастер – класс по квиллингу</vt:lpstr>
      <vt:lpstr>Квиллинг, модное увлечение, в результате которого можно сделать разнообразные миниатюры из бумаги. Чаще всего поделки делают из цветной бумаги, но вполне возможно сделать миниатюры из белой бумаги. Для того чтобы освоить искусство квиллинга достаточно лишь освоить изготовление отдельных элементов миниатюр, а затем уже готовить из них разные поделки, открытки, картины…  ИНСТРУМЕНТЫ ИССПОЛЬЗУЕМЫЕ В  РАБОТЫ: </vt:lpstr>
      <vt:lpstr>Специальная бумага для квиллинга. Как правило, ее длина составляет 27 см, а ширина 0,3мм. Обычно продается в магазинах для творчества, как в готовых наборах, так и по цветам в отдельности. Можно использовать и обычную цветную бумагу, но у нее другая плотность, поэтому, когда вы будете крутить из нее элементы, она может деформироваться.</vt:lpstr>
      <vt:lpstr> ТЕХНИКА КВИЛЛИНГА: А теперь самое интересное. Как же все таки получаются такие замечательные работы. Оказывается все достаточно просто. Принцип создания шедевров из бумаги: необходимо намотать полоску бумаги на стержень шила (можно использовать простую зубочистку или спичку), закрепить конец полоски клеем, а затем создается форма лепестка, капли, либо какая-то другая. Существуют квиллинг схемы, по которым можно создать тот или иной узор из полосок. </vt:lpstr>
      <vt:lpstr>Накручивая на специальные приспособления ленточки бумаги мы получаем тугие скрученные роллы (иногда такие роллы бывают нужны например для сердцевинки в цветке ) Но для работы обычно роллы чуть распускают, и делают немного свободнее.</vt:lpstr>
      <vt:lpstr>Готовые роллы можно видоизменять путем сжатия с одной или нескольких сторон. Получая при этом именно такие роллы как задумано для изготовления определенной картины.</vt:lpstr>
      <vt:lpstr>Скручивать роллы можно с одной стороны, и получать при этом такие виды как: капля, глаз, листочек, ромб, колокол и многие другие. А также скручивание можно производить и с разных концов, складывая при этом полоску бумаги. При таком скручивании получаются роллы несколько иной формы. </vt:lpstr>
      <vt:lpstr>Раскладывая  скрученные  роллы в определенном порядке можно получить как незамысловатые, простейшие  картинки, так и сложнейшие композиции.</vt:lpstr>
      <vt:lpstr>Существует огромное  количество видов  изготовления роллов, которые могут использоваться при изготовлении картин.</vt:lpstr>
      <vt:lpstr>Спасибо за внимание ! Творческих успехов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 класс по квиллингу</dc:title>
  <dc:creator>Surik</dc:creator>
  <cp:lastModifiedBy>uzer</cp:lastModifiedBy>
  <cp:revision>17</cp:revision>
  <dcterms:created xsi:type="dcterms:W3CDTF">2013-04-23T14:35:34Z</dcterms:created>
  <dcterms:modified xsi:type="dcterms:W3CDTF">2018-12-10T16:45:05Z</dcterms:modified>
</cp:coreProperties>
</file>