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65938" cy="9540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7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1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9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8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28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83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8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5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6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7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1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7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3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0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5DA34D-D47B-4DC7-A58D-BF811C07A94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283422-5EC0-4FD3-B25F-8CC019F1C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9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1871130"/>
            <a:ext cx="6687129" cy="3365887"/>
          </a:xfrm>
        </p:spPr>
        <p:txBody>
          <a:bodyPr>
            <a:normAutofit fontScale="47500" lnSpcReduction="20000"/>
          </a:bodyPr>
          <a:lstStyle/>
          <a:p>
            <a:endParaRPr lang="ru-RU" sz="4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Презентация для родителей </a:t>
            </a:r>
          </a:p>
          <a:p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1 младшей группы №1 «Ромашка</a:t>
            </a:r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800" b="1" dirty="0" smtClean="0">
              <a:solidFill>
                <a:schemeClr val="accent1"/>
              </a:solidFill>
            </a:endParaRPr>
          </a:p>
          <a:p>
            <a:r>
              <a:rPr lang="ru-RU" sz="3800" b="1" dirty="0" smtClean="0">
                <a:solidFill>
                  <a:schemeClr val="accent1"/>
                </a:solidFill>
              </a:rPr>
              <a:t>«Чем занять ребёнка 2-х лет дома»</a:t>
            </a:r>
          </a:p>
          <a:p>
            <a:r>
              <a:rPr lang="ru-RU" sz="1600" b="1" dirty="0" smtClean="0"/>
              <a:t>                                                                                        </a:t>
            </a:r>
          </a:p>
          <a:p>
            <a:r>
              <a:rPr lang="ru-RU" sz="2200" b="1" dirty="0"/>
              <a:t> </a:t>
            </a:r>
            <a:r>
              <a:rPr lang="ru-RU" sz="2200" b="1" dirty="0" smtClean="0"/>
              <a:t>                                                                                                                                                                       Подготовила</a:t>
            </a:r>
          </a:p>
          <a:p>
            <a:r>
              <a:rPr lang="ru-RU" sz="2200" b="1" dirty="0" smtClean="0"/>
              <a:t>                                                                                                                                                                воспитатель </a:t>
            </a:r>
            <a:r>
              <a:rPr lang="en-US" sz="2200" b="1" dirty="0" smtClean="0"/>
              <a:t>I</a:t>
            </a:r>
            <a:r>
              <a:rPr lang="ru-RU" sz="2200" b="1" dirty="0" smtClean="0"/>
              <a:t> категории                                </a:t>
            </a:r>
          </a:p>
          <a:p>
            <a:r>
              <a:rPr lang="ru-RU" sz="2200" b="1" dirty="0"/>
              <a:t> </a:t>
            </a:r>
            <a:r>
              <a:rPr lang="ru-RU" sz="2200" b="1" dirty="0" smtClean="0"/>
              <a:t>                                                                                                                                                                       Гусейнова М.А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4114798"/>
            <a:ext cx="2114327" cy="11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4" y="646833"/>
            <a:ext cx="10792691" cy="405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 обнимает меня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Делаем вдох носом, руки разводим по сторонам, задерживаем дыхание на 3 секунды. На выдохе обнимаем себя так крепко, как это обычно делает мама.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ознакомлении детей с величиной предметов дети, как правило, раскладывают предметы на большие и маленькие (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маленькие грибочки в маленькую корзиночку, а большие грибочки – в большую). Можно использовать машины, куклы и т. д.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полезны для детей 3-го года жизни игры, направленные на развитие мелкой моторики рук. Это разнообразные шнуровки,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пристегалочки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мунипулятивные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игры с предметами разными по тактильным ощущениям, по степени твердости и мягкости.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Помните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потраченное на общение с ребенком, вознаграждает нас, взрослых, глубокой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детской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привязанностью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09" y="4221230"/>
            <a:ext cx="2405282" cy="1917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221230"/>
            <a:ext cx="2133600" cy="20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654" y="958657"/>
            <a:ext cx="1011381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родители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indent="228600"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Вечера будних и выходные в жизни вашего ребенка всецело принадлежат вам, самым близким и дорогим для него людям — 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родителям.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заняться с ребенком в это время? 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Почитать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Посмотреть мультфильм или сказку? 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быть, отправиться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прогулку? 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нужно срочно заняться домашним хозяйством, ожидаются гости и необходимо приготовить праздничный обед. 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найти в этой ситуации компромисс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6" y="3726874"/>
            <a:ext cx="4073235" cy="24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73" y="1066799"/>
            <a:ext cx="1036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066799"/>
            <a:ext cx="95734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что может быть интереснее и важнее для ребенка?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не только удовольствие для малыша, это и радость, и познание, и творчество. Это то, ради чего он идет в детский сад. С помощью игры развиваются внимание, память, мышление, воображение, то есть качества, которые необходимы для дальнейшей жизни.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С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Макаренко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писал: «Игра имеет в жизни ребенка такое же значение, как у взрослого – деятельность, работа, служба. Каков ребенок в игре, таков во многом он будет в работе, когда вырастает. Для того чтобы занять ребенка 2-3 лет дома интересной и полезной деятельностью можно организовать игры по ознакомлению детей с сенсорными эталонами.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малыша в детском саду заполнен интересными делами, неожиданными событиями, увлекательными прогулками и играми с ровесниками. А дома? Все заняты. Мама по хозяйству хлопочет, папа газету читает или телевизор смотрит, брат или сестра уроки готовят. От взрослых ребёнок только и слышит: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«Иди, не мешай, займись чем – </a:t>
            </a:r>
            <a:r>
              <a:rPr lang="ru-RU" sz="2000" i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нибудь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Чем? Малыш начинает томиться, капризничать, сам себя не умеет занять.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693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696570"/>
            <a:ext cx="10571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Малыш с интересом прислушивается и присматривается к взрослым, к окружающему его миру, делает открытия для себя. И важно в этот момент стать настоящим другом ребёнку, научить его использовать свободное время, что бы он почувствовал его, необходимость своего труда, занятий, игр.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возрасте 2-3 лет дети очень самостоятельны. Их переполняет интерес и любознательность, желание проникнуть везде и всюду, узнать все и сразу. Недаром этот возраст называют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«исследовательским»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Совместные виды деятельности взрослого и ребенка с учетом его возрастных особенностей: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Чтение стихов, сказок, небольших рассказов,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потешек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частушек и других фольклорных произведений, которые ярко иллюстрированы, понятны и интересны ребенку по содержанию.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Знакомство с окружающим миром предметов.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Знакомство с живым миром.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Знакомство знаний формы, цвета, величины.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Серьезная вещь – игрушка.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любят игрушки –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все говорят.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 а разве игрушки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любят ребят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7299" r="59998" b="70025"/>
          <a:stretch/>
        </p:blipFill>
        <p:spPr>
          <a:xfrm>
            <a:off x="7606146" y="3934690"/>
            <a:ext cx="2784763" cy="22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2" y="875850"/>
            <a:ext cx="1076498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Важным условием, способствующим нравственному воспитанию детей, является подбор игрушек. Он должен быть осознанным и продуманным.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игрушки выбираем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ними дружим и играем,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путь с собой берем всегда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ломаем иногда.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 Емельянова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Советы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родителям:</a:t>
            </a:r>
          </a:p>
          <a:p>
            <a:pPr indent="228600">
              <a:spcAft>
                <a:spcPts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Приобретая игрушку ребенку, учитывайте уже имеющиеся у него игрушки.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Не покупайте игрушку ,в которой много мелких деталей: он их может проглотить, затолкать в ухо, в нос.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Покупайте игрушки по возрасту ребенка или слегка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 вырост»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Игрушка должна развивать и учить ребенка.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8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6582" y="488431"/>
            <a:ext cx="1084811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малышами: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Пальчики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дружные гладить одной рукой кисть другой руки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такие нужные!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пальчик – дедушка указательным пальцем левой руки дотронуться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большого пальца правой руки.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пальчик – бабушка дотронуться до указательного пальца.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пальчик – папочка дотронуться до среднего пальца.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пальчик – мамочка дотронуться до безымянного пальца.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этот пальчик – я, дотронуться до мизинца.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это вся моя семья! Выполнить движение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«фонарики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КОЗА: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Идёт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коза рогатая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(средние и безымянные пальцы обеих рук согнуты)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Идёт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коза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бодатая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(большие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их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придерживают, указательные пальцы и мизинцы выставлены вперед, покачивать кистями рук)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Ножками топ-топ (пальцы сжаты в кулаки, постучать кулачком по кулачку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Глазками хлоп-хлоп (большой палец внизу, остальные прижаты друг к другу.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Резкими движениями соединять большой палец с остальными)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кашу не есть.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молоко не пьёт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(погрозить указательным пальцем)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Того забодаю, забодаю! Выполнить первое движение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«коза»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145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6582" y="1051311"/>
            <a:ext cx="1082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ПРИЛЕТЕЛИ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ГУЛИ 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Прилетели гули,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(махать руками, как крылышками)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Гули – голубочки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Сели на головку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(положить руки на голову)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головку дочке.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Ты, моя дочка,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Помаши ладошкой.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Кыш – кыш – кыш!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(Махать кистями рук, прогоняя гулю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ЗАМОК  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двери висит замок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(ритмичные быстрые соединения двух рук в замок)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открыть его бы смог?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Потянули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(пальцы сцеплены в замок, руки тянутся в разные стороны)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Покрутили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(движения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сцепленными 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пальцами от себя, к себе)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Постучали  (пальцы сцеплены, основания ладоней стучат друг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друга)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открыли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(Пальцы расцепляются, ладони разводятся в стороны)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582" y="4098299"/>
            <a:ext cx="1082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4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2074" y="986321"/>
            <a:ext cx="7883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ЗАЙКА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Зайка серый умывается.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Видно в гости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собирается.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Вымыл носик,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вымыл хвостик,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вымыл ухо,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вытер сухо!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 выполняет соответствующие движения. Затем скачет на двух ногах, продвигаясь вперед за мамой - зайки идут в гости. После этого малыш возвращается на свое место. Игра повторяется.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4784"/>
            <a:ext cx="2057400" cy="2057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5346" y="3452429"/>
            <a:ext cx="10099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Курочка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цыплята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Вышла курочка гулять,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свежей травки пощипать.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за ней ребятки –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жёлтые цыплятки.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Ко-ко-ко, ко-ко-ко,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ходите далеко,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Лапками гребите,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зернышки ищите.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Съели толстого жука,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дождевого червяка.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Выпили водицы –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полное корытце.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4" y="3215412"/>
            <a:ext cx="3200399" cy="27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5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855" y="848096"/>
            <a:ext cx="1061258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Подвижные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 дома с дыхательными упражнениями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Жуки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 сидит на полу по-турецки, родитель произносит: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Ж-ж-ж, сказал крылатый жук, — по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сиж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-ж-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обхватывает себя за плечи и произносит: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Поднимусь, полечу, громко-громко за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жуж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-ж-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и родитель разводят руки в стороны и перемещаются по комнате, произнося звук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«ж»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Длительность упражнения — 2-3 минуты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Чей самолет улетит дальше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родители встают на одной линии. У каждого в руках бумажный самолетик. По команде самолетики взлетают. Можно помогать самолетику, дуя на него и не давая тем самым ему спикировать на пол.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4428878"/>
            <a:ext cx="2673927" cy="17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1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327</Words>
  <Application>Microsoft Office PowerPoint</Application>
  <PresentationFormat>Широкоэкранный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17</cp:revision>
  <cp:lastPrinted>2022-10-28T18:20:24Z</cp:lastPrinted>
  <dcterms:created xsi:type="dcterms:W3CDTF">2022-09-03T15:14:18Z</dcterms:created>
  <dcterms:modified xsi:type="dcterms:W3CDTF">2022-10-28T19:47:15Z</dcterms:modified>
</cp:coreProperties>
</file>